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693400" cy="15122525"/>
  <p:notesSz cx="6858000" cy="9144000"/>
  <p:defaultTextStyle>
    <a:defPPr>
      <a:defRPr lang="el-GR"/>
    </a:defPPr>
    <a:lvl1pPr marL="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134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26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403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8537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567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2805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993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7072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114" y="90"/>
      </p:cViewPr>
      <p:guideLst>
        <p:guide orient="horz" pos="476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6" y="4697787"/>
            <a:ext cx="9089390" cy="324154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 descr="C:\Users\Sotiris\Documents\Εργασία\ΕΥΔ\3δράσειςαφίσες\αφίσεςκειμενοAkiklosFL3β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0701338" cy="151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140723" y="1130693"/>
            <a:ext cx="2526686" cy="24084021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0663" y="1130693"/>
            <a:ext cx="7401839" cy="24084021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4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6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6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1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1" y="3164531"/>
            <a:ext cx="3518056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2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2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134" indent="0">
              <a:buNone/>
              <a:defRPr sz="4500"/>
            </a:lvl2pPr>
            <a:lvl3pPr marL="1474268" indent="0">
              <a:buNone/>
              <a:defRPr sz="3900"/>
            </a:lvl3pPr>
            <a:lvl4pPr marL="2211403" indent="0">
              <a:buNone/>
              <a:defRPr sz="3200"/>
            </a:lvl4pPr>
            <a:lvl5pPr marL="2948537" indent="0">
              <a:buNone/>
              <a:defRPr sz="3200"/>
            </a:lvl5pPr>
            <a:lvl6pPr marL="3685670" indent="0">
              <a:buNone/>
              <a:defRPr sz="3200"/>
            </a:lvl6pPr>
            <a:lvl7pPr marL="4422805" indent="0">
              <a:buNone/>
              <a:defRPr sz="3200"/>
            </a:lvl7pPr>
            <a:lvl8pPr marL="5159938" indent="0">
              <a:buNone/>
              <a:defRPr sz="3200"/>
            </a:lvl8pPr>
            <a:lvl9pPr marL="5897072" indent="0">
              <a:buNone/>
              <a:defRPr sz="32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  <a:prstGeom prst="rect">
            <a:avLst/>
          </a:prstGeom>
        </p:spPr>
        <p:txBody>
          <a:bodyPr vert="horz" lIns="147427" tIns="73713" rIns="147427" bIns="73713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1" y="3528591"/>
            <a:ext cx="9624060" cy="9980167"/>
          </a:xfrm>
          <a:prstGeom prst="rect">
            <a:avLst/>
          </a:prstGeom>
        </p:spPr>
        <p:txBody>
          <a:bodyPr vert="horz" lIns="147427" tIns="73713" rIns="147427" bIns="73713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018E-230E-479C-96EF-48C6CCCA17DE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0" y="14016343"/>
            <a:ext cx="3386244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10706101" cy="151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26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0" indent="-552850" algn="l" defTabSz="147426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43" indent="-460710" algn="l" defTabSz="147426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3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70" indent="-368567" algn="l" defTabSz="14742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03" indent="-368567" algn="l" defTabSz="147426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37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372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0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640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34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6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03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37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7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05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3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072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38188" y="3083688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επιχείρηση</a:t>
            </a: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ΑΝΑΛΥΣΙΣ ΕΠΕ</a:t>
            </a:r>
            <a:r>
              <a:rPr lang="en-US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που εδρεύει στην περιφέρεια ΘΕΣΣΑΛΙΑΣ εντάχθηκε στη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δράση «Αναβάθμιση πολύ μικρών &amp; μικρών επιχειρήσεων για την ανάπτυξη των ικανοτήτων τους στις νέες αγορές» προϋπολογισμού </a:t>
            </a: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310 εκατ. Ευρώ.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δράση έχει ως στόχο την</a:t>
            </a: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βελτίωση της ποιότητας των προσφερόμενων προϊόντων και υπηρεσιών ή τη δημιουργία νέων προϊόντων/υπηρεσιών τα οποία θα καλύπτουν συγκεκριμένες ανάγκες της αγοράς. Επίσης, τα επενδυτικά σχέδια δύνανται να στοχεύουν στην μείωση του κόστους ή την αύξηση της αποτελεσματικότητας των λειτουργικών και παραγωγικών διαδικασιών και αφορά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όλες τις περιφέρειες της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χώρας.</a:t>
            </a:r>
          </a:p>
          <a:p>
            <a:pPr algn="just"/>
            <a:endParaRPr lang="el-GR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συνολικός προϋπολογισμός της επένδυσης είναι 43.461,29 € εκ των οποίων η δημόσια δαπάνη ανέρχεται σε 17.384,52 € και συγχρηματοδοτείται από την Ελλάδα και το Ευρωπαϊκό Ταμείο Περιφερειακής Ανάπτυξης της Ευρωπαϊκής Ένωσης.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02184" y="5473030"/>
            <a:ext cx="921702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επιχειρηματικό σχέδιο που εγκρίθηκε προς χρηματοδότηση και υλοποιείται, περιλαμβάνει επενδύσεις στις παρακάτω κατηγορίες: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Κτίρια, εγκαταστάσεις και περιβάλλων χώρος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Μηχανήματα – Εξοπλισμός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Άυλες Δαπάνες</a:t>
            </a:r>
          </a:p>
          <a:p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Μέσω της συμμετοχής στη Δράση, η επιχείρηση πέτυχε: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βελτίωση της ανταγωνιστικότητας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κερδοφορίας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εξωστρέφειας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επέκταση της αγοράς με τη προσθήκη νέων προϊόντων &amp; υπηρεσιών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εξασφάλιση υψηλότερης ποιότητας προϊόντα &amp; υπηρεσίες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παραγωγικότητας  &amp; βελτίωση λειτουργικών διαδικασιών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επιχειρηματικότητας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δημιουργία / διατήρηση ποιοτικών θέσεων εργασίας</a:t>
            </a:r>
          </a:p>
          <a:p>
            <a:pPr>
              <a:lnSpc>
                <a:spcPct val="150000"/>
              </a:lnSpc>
            </a:pPr>
            <a:endParaRPr lang="el-G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τη συμβολή του ΕΠΑνΕΚ ενισχύθηκε η επιχείρηση η οποία λειτουργεί σε έναν νευραλγικό τομέα της ελληνικής οικονομίας, αποφέροντας οφέλη στην ανταγωνιστικότητα της χώρας κ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αθώς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και στην τοπική οικονομία και στην αγορά στην οποία εδρεύει. </a:t>
            </a:r>
          </a:p>
          <a:p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166</Words>
  <Application>Microsoft Office PowerPoint</Application>
  <PresentationFormat>Προσαρμογή</PresentationFormat>
  <Paragraphs>20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Θέμα του Office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 Katselos</dc:creator>
  <cp:lastModifiedBy>ΣΠΥΡΟΣ ΒΟΥΛΓΑΡΗΣ</cp:lastModifiedBy>
  <cp:revision>36</cp:revision>
  <dcterms:created xsi:type="dcterms:W3CDTF">2018-02-13T12:16:57Z</dcterms:created>
  <dcterms:modified xsi:type="dcterms:W3CDTF">2020-05-05T09:32:30Z</dcterms:modified>
</cp:coreProperties>
</file>